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Raleway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Alegreya ExtraBold"/>
      <p:bold r:id="rId31"/>
      <p:boldItalic r:id="rId32"/>
    </p:embeddedFont>
    <p:embeddedFont>
      <p:font typeface="Alegreya Black"/>
      <p:bold r:id="rId33"/>
      <p:boldItalic r:id="rId34"/>
    </p:embeddedFont>
    <p:embeddedFont>
      <p:font typeface="Quattrocento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AlegreyaExtraBold-bold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33" Type="http://schemas.openxmlformats.org/officeDocument/2006/relationships/font" Target="fonts/AlegreyaBlack-bold.fntdata"/><Relationship Id="rId10" Type="http://schemas.openxmlformats.org/officeDocument/2006/relationships/slide" Target="slides/slide6.xml"/><Relationship Id="rId32" Type="http://schemas.openxmlformats.org/officeDocument/2006/relationships/font" Target="fonts/AlegreyaExtraBold-boldItalic.fntdata"/><Relationship Id="rId13" Type="http://schemas.openxmlformats.org/officeDocument/2006/relationships/slide" Target="slides/slide9.xml"/><Relationship Id="rId35" Type="http://schemas.openxmlformats.org/officeDocument/2006/relationships/font" Target="fonts/QuattrocentoSans-regular.fntdata"/><Relationship Id="rId12" Type="http://schemas.openxmlformats.org/officeDocument/2006/relationships/slide" Target="slides/slide8.xml"/><Relationship Id="rId34" Type="http://schemas.openxmlformats.org/officeDocument/2006/relationships/font" Target="fonts/AlegreyaBlack-boldItalic.fntdata"/><Relationship Id="rId15" Type="http://schemas.openxmlformats.org/officeDocument/2006/relationships/slide" Target="slides/slide11.xml"/><Relationship Id="rId37" Type="http://schemas.openxmlformats.org/officeDocument/2006/relationships/font" Target="fonts/QuattrocentoSans-italic.fntdata"/><Relationship Id="rId14" Type="http://schemas.openxmlformats.org/officeDocument/2006/relationships/slide" Target="slides/slide10.xml"/><Relationship Id="rId36" Type="http://schemas.openxmlformats.org/officeDocument/2006/relationships/font" Target="fonts/QuattrocentoSans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QuattrocentoSans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6a91cef5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6a91cef5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920cffef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920cffef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8c4a8d47e0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8c4a8d47e0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8c4a8d47e0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8c4a8d47e0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8c4a8d47e0_0_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8c4a8d47e0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8c4a8d47e0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8c4a8d47e0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8c4a8d47e0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8c4a8d47e0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8c4a8d47e0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8c4a8d47e0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4dc3d3829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4dc3d3829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c4a8d47e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8c4a8d47e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c4a8d47e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8c4a8d47e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c4a8d47e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c4a8d47e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8c4a8d47e0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8c4a8d47e0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8c4a8d47e0_0_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8c4a8d47e0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6037e1aab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6037e1aab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974586fe5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974586fe5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hyperlink" Target="http://www.youtube.com/watch?v=JlTG036XmJQ" TargetMode="External"/><Relationship Id="rId9" Type="http://schemas.openxmlformats.org/officeDocument/2006/relationships/hyperlink" Target="https://youtu.be/kD-eaS4i5wM" TargetMode="External"/><Relationship Id="rId5" Type="http://schemas.openxmlformats.org/officeDocument/2006/relationships/image" Target="../media/image13.jpg"/><Relationship Id="rId6" Type="http://schemas.openxmlformats.org/officeDocument/2006/relationships/hyperlink" Target="http://www.youtube.com/watch?v=NOJ6ieM_IpQ" TargetMode="External"/><Relationship Id="rId7" Type="http://schemas.openxmlformats.org/officeDocument/2006/relationships/image" Target="../media/image18.jpg"/><Relationship Id="rId8" Type="http://schemas.openxmlformats.org/officeDocument/2006/relationships/hyperlink" Target="https://youtu.be/d9fo00Fn1x4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hyperlink" Target="http://www.youtube.com/watch?v=yeUSTO-bWmM" TargetMode="External"/><Relationship Id="rId5" Type="http://schemas.openxmlformats.org/officeDocument/2006/relationships/image" Target="../media/image12.jpg"/><Relationship Id="rId6" Type="http://schemas.openxmlformats.org/officeDocument/2006/relationships/hyperlink" Target="http://www.youtube.com/watch?v=I9SsXe10CDo" TargetMode="External"/><Relationship Id="rId7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hyperlink" Target="http://www.youtube.com/watch?v=R4ZEfl3TJsM" TargetMode="External"/><Relationship Id="rId5" Type="http://schemas.openxmlformats.org/officeDocument/2006/relationships/image" Target="../media/image5.jpg"/><Relationship Id="rId6" Type="http://schemas.openxmlformats.org/officeDocument/2006/relationships/hyperlink" Target="http://www.youtube.com/watch?v=hHgQp0p_ECE" TargetMode="External"/><Relationship Id="rId7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hyperlink" Target="http://www.youtube.com/watch?v=6wqwGjLqTKQ" TargetMode="External"/><Relationship Id="rId5" Type="http://schemas.openxmlformats.org/officeDocument/2006/relationships/image" Target="../media/image17.jpg"/><Relationship Id="rId6" Type="http://schemas.openxmlformats.org/officeDocument/2006/relationships/hyperlink" Target="http://www.youtube.com/watch?v=C_0AhbD1XLs" TargetMode="External"/><Relationship Id="rId7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10 Remix </a:t>
            </a:r>
            <a:endParaRPr/>
          </a:p>
        </p:txBody>
      </p:sp>
      <p:sp>
        <p:nvSpPr>
          <p:cNvPr id="62" name="Google Shape;62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your own project from Mission 10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328775" y="56250"/>
            <a:ext cx="3687300" cy="14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1800"/>
          </a:p>
        </p:txBody>
      </p:sp>
      <p:sp>
        <p:nvSpPr>
          <p:cNvPr id="142" name="Google Shape;142;p22"/>
          <p:cNvSpPr txBox="1"/>
          <p:nvPr/>
        </p:nvSpPr>
        <p:spPr>
          <a:xfrm>
            <a:off x="328775" y="1118525"/>
            <a:ext cx="4092600" cy="15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Extra Spicy-4A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Add to Spicy 3A. Choose a way to win or lose the game. Here are two possibilities: #1 - Run the test 20 times. If the player scores at least 15 points, they win. </a:t>
            </a:r>
            <a:r>
              <a:rPr lang="en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br>
              <a:rPr lang="en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#2 - Player wins if they get 5 points before getting -5 points, or loses if they get -5 </a:t>
            </a:r>
            <a:r>
              <a:rPr lang="en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points first.</a:t>
            </a:r>
            <a:endParaRPr sz="16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0440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0235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0030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/>
          <p:nvPr/>
        </p:nvSpPr>
        <p:spPr>
          <a:xfrm>
            <a:off x="4545650" y="1050725"/>
            <a:ext cx="4390200" cy="18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Extra Spicy-4B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the L, R and U buttons to determine which indicator to use. For example, L for </a:t>
            </a: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pixels</a:t>
            </a: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, R for images and U for colors. As an extra challenge, use D for a random selection.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630900" y="9570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928850" y="9570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150600" y="8808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sion 10 Remix - 4AA&#10;Extra Spicy Mission&#10;Makes the timer into a game. Add a point for being faster, subtract a point for being slower. Adds a way to win or lose: +5 wins, -5 loses." id="150" name="Google Shape;150;p22" title="Mission 10 Remix - 4A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400" y="2929025"/>
            <a:ext cx="3048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sion 10 Remix - 4BA&#10;Extra Spicy Mission&#10;Gives the player choices by using the buttons on the left. Player can choose for the indicator: pixels, color, or images." id="151" name="Google Shape;151;p22" title="Mission 10 Remix - 4BA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30900" y="2741850"/>
            <a:ext cx="3048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/>
          <p:nvPr/>
        </p:nvSpPr>
        <p:spPr>
          <a:xfrm>
            <a:off x="4630900" y="4518275"/>
            <a:ext cx="32259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u="sng">
                <a:solidFill>
                  <a:srgbClr val="1155CC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 of Remix #4BB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1450175" y="4698050"/>
            <a:ext cx="20574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u="sng">
                <a:solidFill>
                  <a:srgbClr val="1155CC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 of Remix #4AA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idx="1" type="body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9" name="Google Shape;159;p23"/>
          <p:cNvSpPr txBox="1"/>
          <p:nvPr/>
        </p:nvSpPr>
        <p:spPr>
          <a:xfrm>
            <a:off x="517200" y="1058975"/>
            <a:ext cx="7959600" cy="3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Read through remix suggestions from your teacher (previous slides)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the suggestions as presented, or combine some of the options for your own mild, medium, spicy or extra spicy project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your creativity to come up with your own idea for a project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Decide with your partner what project you will do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9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 sz="209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Fill out the information in the Mission 10 Remix Log for </a:t>
            </a:r>
            <a:r>
              <a:rPr b="1" lang="en" sz="209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Step #2</a:t>
            </a:r>
            <a:endParaRPr b="1" sz="209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>
            <p:ph idx="1" type="body"/>
          </p:nvPr>
        </p:nvSpPr>
        <p:spPr>
          <a:xfrm>
            <a:off x="320250" y="42075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CC0000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#3</a:t>
            </a:r>
            <a:endParaRPr sz="6200">
              <a:solidFill>
                <a:srgbClr val="CC0000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5" name="Google Shape;165;p24"/>
          <p:cNvSpPr txBox="1"/>
          <p:nvPr/>
        </p:nvSpPr>
        <p:spPr>
          <a:xfrm>
            <a:off x="453800" y="1121150"/>
            <a:ext cx="78093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Make a plan</a:t>
            </a:r>
            <a:endParaRPr b="1" sz="24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variables will you need? What will you use them for?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functions will you create for the program?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Do you need a  list? If so, what information will it store?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buttons will you program, and what will each button do?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9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 sz="209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Fill out the information in the Mission 10 Remix Log for </a:t>
            </a:r>
            <a:r>
              <a:rPr b="1" lang="en" sz="209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 #3</a:t>
            </a:r>
            <a:endParaRPr sz="209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idx="1" type="body"/>
          </p:nvPr>
        </p:nvSpPr>
        <p:spPr>
          <a:xfrm>
            <a:off x="328775" y="59150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1" name="Google Shape;171;p25"/>
          <p:cNvSpPr txBox="1"/>
          <p:nvPr/>
        </p:nvSpPr>
        <p:spPr>
          <a:xfrm>
            <a:off x="807850" y="1155350"/>
            <a:ext cx="7745700" cy="3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Code your project</a:t>
            </a:r>
            <a:endParaRPr b="1" sz="24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b="1" lang="en" sz="2091">
                <a:solidFill>
                  <a:srgbClr val="4EB748"/>
                </a:solidFill>
                <a:latin typeface="Calibri"/>
                <a:ea typeface="Calibri"/>
                <a:cs typeface="Calibri"/>
                <a:sym typeface="Calibri"/>
              </a:rPr>
              <a:t>IMPORTANT: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In CodeSpace, go to the sandbox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Start with a new file and give it a descriptive name (</a:t>
            </a:r>
            <a:r>
              <a:rPr b="1"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Remix10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You can leave any program open, including </a:t>
            </a:r>
            <a:r>
              <a:rPr b="1"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Reaction Time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it as a guide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Import your modules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Create functions as you go, or when you see a need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Write your code, testing frequently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0750" y="1749650"/>
            <a:ext cx="476250" cy="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/>
          <p:nvPr>
            <p:ph idx="1" type="body"/>
          </p:nvPr>
        </p:nvSpPr>
        <p:spPr>
          <a:xfrm>
            <a:off x="328775" y="0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8" name="Google Shape;178;p26"/>
          <p:cNvSpPr txBox="1"/>
          <p:nvPr/>
        </p:nvSpPr>
        <p:spPr>
          <a:xfrm>
            <a:off x="402525" y="1122275"/>
            <a:ext cx="8270700" cy="3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Stop and test frequently!</a:t>
            </a:r>
            <a:endParaRPr b="1" sz="24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Don’t try to write all the code at one time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Think about the steps: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○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Just get one thing to work, then move on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○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Step by step!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Mistakes happen, so find them early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Type just a few lines of code and then run the program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If there is an error, fix it before continuing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the debugger and your other programs for help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>
            <p:ph idx="1" type="body"/>
          </p:nvPr>
        </p:nvSpPr>
        <p:spPr>
          <a:xfrm>
            <a:off x="294625" y="101875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4" name="Google Shape;184;p27"/>
          <p:cNvSpPr txBox="1"/>
          <p:nvPr/>
        </p:nvSpPr>
        <p:spPr>
          <a:xfrm>
            <a:off x="385450" y="1241875"/>
            <a:ext cx="8108400" cy="3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Documentation!</a:t>
            </a:r>
            <a:endParaRPr b="1" sz="24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Make sure your code is readable by adding blank lines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Add comments to sections of your code that explain what they do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idx="1" type="body"/>
          </p:nvPr>
        </p:nvSpPr>
        <p:spPr>
          <a:xfrm>
            <a:off x="303150" y="178775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0" name="Google Shape;190;p28"/>
          <p:cNvSpPr txBox="1"/>
          <p:nvPr/>
        </p:nvSpPr>
        <p:spPr>
          <a:xfrm>
            <a:off x="402525" y="1180975"/>
            <a:ext cx="8519400" cy="3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Get feedback</a:t>
            </a:r>
            <a:endParaRPr b="1" sz="24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Show your code to other students.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do they think? Have them fill out the feedback form on your Mission 10 Remix Log.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The Mission Log has space for two people to give feedback. The feedback can come from two peers or one peer and yourself.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9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Modify your code to make your project even better</a:t>
            </a:r>
            <a:endParaRPr b="1" sz="209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9"/>
          <p:cNvPicPr preferRelativeResize="0"/>
          <p:nvPr/>
        </p:nvPicPr>
        <p:blipFill rotWithShape="1">
          <a:blip r:embed="rId3">
            <a:alphaModFix/>
          </a:blip>
          <a:srcRect b="10849" l="0" r="0" t="0"/>
          <a:stretch/>
        </p:blipFill>
        <p:spPr>
          <a:xfrm>
            <a:off x="4389075" y="1935150"/>
            <a:ext cx="4637626" cy="275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9"/>
          <p:cNvPicPr preferRelativeResize="0"/>
          <p:nvPr/>
        </p:nvPicPr>
        <p:blipFill rotWithShape="1">
          <a:blip r:embed="rId3">
            <a:alphaModFix/>
          </a:blip>
          <a:srcRect b="9665" l="0" r="0" t="0"/>
          <a:stretch/>
        </p:blipFill>
        <p:spPr>
          <a:xfrm>
            <a:off x="4257700" y="226025"/>
            <a:ext cx="4637626" cy="279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now you have your own remix!</a:t>
            </a:r>
            <a:endParaRPr/>
          </a:p>
        </p:txBody>
      </p:sp>
      <p:sp>
        <p:nvSpPr>
          <p:cNvPr id="198" name="Google Shape;198;p29"/>
          <p:cNvSpPr txBox="1"/>
          <p:nvPr>
            <p:ph idx="1" type="body"/>
          </p:nvPr>
        </p:nvSpPr>
        <p:spPr>
          <a:xfrm>
            <a:off x="311700" y="1000075"/>
            <a:ext cx="4260300" cy="36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FF"/>
                </a:solidFill>
                <a:latin typeface="Alegreya ExtraBold"/>
                <a:ea typeface="Alegreya ExtraBold"/>
                <a:cs typeface="Alegreya ExtraBold"/>
                <a:sym typeface="Alegreya ExtraBold"/>
              </a:rPr>
              <a:t>Congratulations!</a:t>
            </a:r>
            <a:endParaRPr sz="3000">
              <a:solidFill>
                <a:srgbClr val="FF00FF"/>
              </a:solidFill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By completing this remix you have:</a:t>
            </a:r>
            <a:endParaRPr/>
          </a:p>
          <a:p>
            <a:pPr indent="-36957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learned more about programming</a:t>
            </a:r>
            <a:endParaRPr/>
          </a:p>
          <a:p>
            <a:pPr indent="-36957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practiced the skills and concepts from the missions</a:t>
            </a:r>
            <a:endParaRPr/>
          </a:p>
          <a:p>
            <a:pPr indent="-36957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been thinking! And problem solving and much more!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Reflection</a:t>
            </a:r>
            <a:endParaRPr/>
          </a:p>
        </p:txBody>
      </p:sp>
      <p:sp>
        <p:nvSpPr>
          <p:cNvPr id="204" name="Google Shape;204;p30"/>
          <p:cNvSpPr txBox="1"/>
          <p:nvPr>
            <p:ph idx="1" type="body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Wow! Great job!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Share your project with your friends!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projects from other students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your Mission 10 Remix Log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Don’t forget to clear your CodeX by running your </a:t>
            </a:r>
            <a:r>
              <a:rPr b="1" lang="en"/>
              <a:t>Clear </a:t>
            </a:r>
            <a:r>
              <a:rPr lang="en"/>
              <a:t>program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Warm-up</a:t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11700" y="1152475"/>
            <a:ext cx="5551800" cy="36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Mission 10 introduced a way to use the computer clock. You used it for timing your reaction to a light by pressing a button. </a:t>
            </a:r>
            <a:endParaRPr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What else could you use the computer clock for? 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Besides a light, what else can you measure your reaction to?</a:t>
            </a:r>
            <a:endParaRPr sz="2000"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5202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for a project remix!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152475"/>
            <a:ext cx="4444800" cy="37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remix can be:</a:t>
            </a:r>
            <a:endParaRPr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 new program created by adding new code to a program you already created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combine parts of two or more programs in a remix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a similar idea in a different way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725" y="1210725"/>
            <a:ext cx="3830400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44448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Remix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000075"/>
            <a:ext cx="4444800" cy="37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remix will let you:</a:t>
            </a:r>
            <a:endParaRPr/>
          </a:p>
          <a:p>
            <a:pPr indent="-361435" lvl="0" marL="457200" rtl="0" algn="l">
              <a:spcBef>
                <a:spcPts val="120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Improve your</a:t>
            </a:r>
            <a:r>
              <a:rPr lang="en" sz="2091"/>
              <a:t> skills and practice the concepts from the mission</a:t>
            </a:r>
            <a:endParaRPr sz="2091"/>
          </a:p>
          <a:p>
            <a:pPr indent="-361435" lvl="0" marL="457200" rtl="0" algn="l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Be creative</a:t>
            </a:r>
            <a:endParaRPr sz="2091"/>
          </a:p>
          <a:p>
            <a:pPr indent="-361435" lvl="0" marL="457200" rtl="0" algn="l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Remember code from earlier programs and missions</a:t>
            </a:r>
            <a:endParaRPr sz="2091"/>
          </a:p>
          <a:p>
            <a:pPr indent="-361435" lvl="0" marL="457200" rtl="0" algn="l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Work with other students</a:t>
            </a:r>
            <a:endParaRPr sz="2091"/>
          </a:p>
          <a:p>
            <a:pPr indent="-361435" lvl="0" marL="457200" rtl="0" algn="l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Design an original program and write the code all on your own</a:t>
            </a:r>
            <a:endParaRPr sz="2091"/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b="15654" l="5782" r="4571" t="0"/>
          <a:stretch/>
        </p:blipFill>
        <p:spPr>
          <a:xfrm>
            <a:off x="4756500" y="610800"/>
            <a:ext cx="4105525" cy="283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426100" y="126475"/>
            <a:ext cx="3957900" cy="14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50">
                <a:latin typeface="Alegreya Black"/>
                <a:ea typeface="Alegreya Black"/>
                <a:cs typeface="Alegreya Black"/>
                <a:sym typeface="Alegreya Black"/>
              </a:rPr>
              <a:t>Step #1</a:t>
            </a:r>
            <a:endParaRPr sz="13050"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29875" y="1305575"/>
            <a:ext cx="4584000" cy="36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Review the mission</a:t>
            </a:r>
            <a:endParaRPr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Open your project from </a:t>
            </a:r>
            <a:br>
              <a:rPr lang="en"/>
            </a:br>
            <a:r>
              <a:rPr lang="en"/>
              <a:t>Mission 10</a:t>
            </a:r>
            <a:endParaRPr/>
          </a:p>
          <a:p>
            <a:pPr indent="-361435" lvl="1" marL="914400" rtl="0" algn="l">
              <a:spcBef>
                <a:spcPts val="0"/>
              </a:spcBef>
              <a:spcAft>
                <a:spcPts val="0"/>
              </a:spcAft>
              <a:buSzPts val="2092"/>
              <a:buChar char="○"/>
            </a:pPr>
            <a:r>
              <a:rPr lang="en" sz="2091"/>
              <a:t>What does the program do?</a:t>
            </a:r>
            <a:endParaRPr sz="2091"/>
          </a:p>
          <a:p>
            <a:pPr indent="-361435" lvl="1" marL="914400" rtl="0" algn="l">
              <a:spcBef>
                <a:spcPts val="0"/>
              </a:spcBef>
              <a:spcAft>
                <a:spcPts val="0"/>
              </a:spcAft>
              <a:buSzPts val="2092"/>
              <a:buChar char="○"/>
            </a:pPr>
            <a:r>
              <a:rPr lang="en" sz="2091"/>
              <a:t>What skills were used or concepts learned?</a:t>
            </a:r>
            <a:endParaRPr sz="209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9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 sz="209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435" lvl="0" marL="457200" rtl="0" algn="l">
              <a:spcBef>
                <a:spcPts val="120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Fill out the information in the Mission 10 Remix Log for</a:t>
            </a:r>
            <a:r>
              <a:rPr b="1" lang="en" sz="2091"/>
              <a:t> Step 1</a:t>
            </a:r>
            <a:endParaRPr b="1" sz="2091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2975" y="339650"/>
            <a:ext cx="3925325" cy="4349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6" name="Google Shape;96;p18"/>
          <p:cNvSpPr txBox="1"/>
          <p:nvPr/>
        </p:nvSpPr>
        <p:spPr>
          <a:xfrm>
            <a:off x="517200" y="1211375"/>
            <a:ext cx="4909800" cy="3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Read through remix suggestions from your teacher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Eight suggestions are on the next 4 slides. You can use any of these ideas or come up with your own.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b="0" l="23236" r="0" t="0"/>
          <a:stretch/>
        </p:blipFill>
        <p:spPr>
          <a:xfrm>
            <a:off x="5941225" y="1211375"/>
            <a:ext cx="2940249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28775" y="59150"/>
            <a:ext cx="58260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3" name="Google Shape;103;p19"/>
          <p:cNvSpPr txBox="1"/>
          <p:nvPr/>
        </p:nvSpPr>
        <p:spPr>
          <a:xfrm>
            <a:off x="328775" y="1158025"/>
            <a:ext cx="3829200" cy="19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Mild-1A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code inside the loop is very long. Create a function for the countdown code.</a:t>
            </a:r>
            <a:endParaRPr sz="20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4706125" y="1079150"/>
            <a:ext cx="4040700" cy="21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Mild-1B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Create a function that will give an introduction and wait to start the game (use the wait() function). 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706125" y="10056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51775" y="10533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sion 10 Remix - 1A&#10;Mild Mission&#10;Creates and uses a function for the countdown." id="107" name="Google Shape;107;p19" title="Mission 10 Remix - 1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775" y="2949475"/>
            <a:ext cx="2861778" cy="160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sion 10 Remix - 1B&#10;Mild Mission&#10;Adds an intro function (and has function for countdown)" id="108" name="Google Shape;108;p19" title="Mission 10 Remix - 1B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5753" y="2847650"/>
            <a:ext cx="2861778" cy="16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28775" y="-17050"/>
            <a:ext cx="5826000" cy="13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4" name="Google Shape;114;p20"/>
          <p:cNvSpPr txBox="1"/>
          <p:nvPr/>
        </p:nvSpPr>
        <p:spPr>
          <a:xfrm>
            <a:off x="4975325" y="876775"/>
            <a:ext cx="4081800" cy="23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Medium-2B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Create a list of images, and select a random image for the display screen. Use the screen as the indicator instead of pixels.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328775" y="970775"/>
            <a:ext cx="4374600" cy="17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Medium-2A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Create a list of colors, and select a random color for the display screen. Use the screen as the indicator instead of pixels. </a:t>
            </a:r>
            <a:endParaRPr sz="1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16224" y="871500"/>
            <a:ext cx="23392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45643" y="871500"/>
            <a:ext cx="23392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987619" y="752325"/>
            <a:ext cx="184384" cy="957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174042" y="752325"/>
            <a:ext cx="184384" cy="9573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sion 10 Remix - 2A&#10;Medium Mission&#10;Uses a random choice from a list of colors as the reaction indicator." id="120" name="Google Shape;120;p20" title="Mission 10 Remix - 2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5175" y="2763300"/>
            <a:ext cx="2895155" cy="1628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sion 10 Remix - 2B&#10;Medium Mission&#10;Uses a random choice from a list of images as the reaction indicator." id="121" name="Google Shape;121;p20" title="Mission 10 Remix - 2B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67530" y="2970475"/>
            <a:ext cx="2895155" cy="162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328775" y="56250"/>
            <a:ext cx="3687300" cy="14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1800"/>
          </a:p>
        </p:txBody>
      </p:sp>
      <p:sp>
        <p:nvSpPr>
          <p:cNvPr id="127" name="Google Shape;127;p21"/>
          <p:cNvSpPr txBox="1"/>
          <p:nvPr/>
        </p:nvSpPr>
        <p:spPr>
          <a:xfrm>
            <a:off x="328775" y="1118525"/>
            <a:ext cx="4092600" cy="15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Spicy-3A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Make the reaction tester into a game. Use the average time of your reactions as the deciding point. If your time is better than average, add a point. As an option, also subtract a point for slower times. </a:t>
            </a: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0440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0235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0030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/>
        </p:nvSpPr>
        <p:spPr>
          <a:xfrm>
            <a:off x="4545650" y="1050725"/>
            <a:ext cx="4390200" cy="18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Spicy-3B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two images: one for Button A and one for Button B. Select a random button and see if the player presses the correct button. If so, add a point to the score.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630900" y="9570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928850" y="9570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150600" y="8808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sion 10 Remix - 3A&#10;Spicy Mission&#10;Makes the timer into a game. Add a point for being faster, subtract a point for being slower." id="135" name="Google Shape;135;p21" title="Mission 10 Remix - 3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400" y="3209275"/>
            <a:ext cx="3048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sion 10 Remix - 3B&#10;Spicy Mission&#10;Uses two images. An image is randomly selected. One image is for the A button, and the other is for the B button. Add a point for pushing the correct button. End the game when wrong button is pushed." id="136" name="Google Shape;136;p21" title="Mission 10 Remix - 3B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30900" y="3022800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